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-3I1JGW-Ck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6 – Basic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 – Atomic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685800"/>
            <a:ext cx="5769140" cy="3844159"/>
          </a:xfrm>
        </p:spPr>
        <p:txBody>
          <a:bodyPr/>
          <a:lstStyle/>
          <a:p>
            <a:r>
              <a:rPr lang="en-US" i="1" u="sng" dirty="0" smtClean="0"/>
              <a:t>Matter:</a:t>
            </a:r>
            <a:r>
              <a:rPr lang="en-US" dirty="0" smtClean="0"/>
              <a:t> Anything that takes up space</a:t>
            </a:r>
          </a:p>
          <a:p>
            <a:r>
              <a:rPr lang="en-US" dirty="0" smtClean="0"/>
              <a:t>The Smallest part of matter is called an atom</a:t>
            </a:r>
            <a:endParaRPr lang="en-US" dirty="0"/>
          </a:p>
        </p:txBody>
      </p:sp>
      <p:pic>
        <p:nvPicPr>
          <p:cNvPr id="1026" name="Picture 2" descr="Image result for at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387" y="1124608"/>
            <a:ext cx="5431999" cy="452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3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578" y="384211"/>
            <a:ext cx="8534400" cy="1507067"/>
          </a:xfrm>
        </p:spPr>
        <p:txBody>
          <a:bodyPr/>
          <a:lstStyle/>
          <a:p>
            <a:r>
              <a:rPr lang="en-US" dirty="0" smtClean="0"/>
              <a:t>How to draw an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578" y="717331"/>
            <a:ext cx="8534400" cy="3615267"/>
          </a:xfrm>
        </p:spPr>
        <p:txBody>
          <a:bodyPr/>
          <a:lstStyle/>
          <a:p>
            <a:r>
              <a:rPr lang="en-US" dirty="0" smtClean="0"/>
              <a:t>Protons and Neutrons are located in the nucleus (inside)</a:t>
            </a:r>
          </a:p>
          <a:p>
            <a:pPr lvl="1"/>
            <a:r>
              <a:rPr lang="en-US" dirty="0" smtClean="0"/>
              <a:t>They can go anywhere in the nucleus, they are tightly packed together</a:t>
            </a:r>
          </a:p>
          <a:p>
            <a:r>
              <a:rPr lang="en-US" dirty="0" smtClean="0"/>
              <a:t>Electrons are located on the outside</a:t>
            </a:r>
          </a:p>
          <a:p>
            <a:pPr lvl="1"/>
            <a:r>
              <a:rPr lang="en-US" dirty="0" smtClean="0"/>
              <a:t>They have a very specific arrangement (we will discuss in a moment)</a:t>
            </a:r>
            <a:endParaRPr lang="en-US" dirty="0"/>
          </a:p>
        </p:txBody>
      </p:sp>
      <p:pic>
        <p:nvPicPr>
          <p:cNvPr id="2050" name="Picture 2" descr="Image result for at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793" y="3565936"/>
            <a:ext cx="5948855" cy="318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8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38145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i="1" u="sng" dirty="0" smtClean="0"/>
              <a:t>Subatomic particle </a:t>
            </a:r>
            <a:r>
              <a:rPr lang="en-US" dirty="0" smtClean="0"/>
              <a:t>has a charge</a:t>
            </a:r>
          </a:p>
          <a:p>
            <a:pPr lvl="1"/>
            <a:r>
              <a:rPr lang="en-US" dirty="0" smtClean="0"/>
              <a:t>Protons are positive (</a:t>
            </a:r>
            <a:r>
              <a:rPr lang="en-US" sz="3600" dirty="0" smtClean="0"/>
              <a:t>+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Electrons are negative (</a:t>
            </a:r>
            <a:r>
              <a:rPr lang="en-US" sz="3200" dirty="0" smtClean="0"/>
              <a:t>-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Neutrons are neutral (</a:t>
            </a:r>
            <a:r>
              <a:rPr lang="en-US" sz="3200" dirty="0" smtClean="0"/>
              <a:t>0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740" y="1032642"/>
            <a:ext cx="4983983" cy="443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6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784" y="346256"/>
            <a:ext cx="8534400" cy="1507067"/>
          </a:xfrm>
        </p:spPr>
        <p:txBody>
          <a:bodyPr/>
          <a:lstStyle/>
          <a:p>
            <a:r>
              <a:rPr lang="en-US" dirty="0" smtClean="0"/>
              <a:t>Electron 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777795"/>
            <a:ext cx="8534400" cy="1728737"/>
          </a:xfrm>
        </p:spPr>
        <p:txBody>
          <a:bodyPr/>
          <a:lstStyle/>
          <a:p>
            <a:r>
              <a:rPr lang="en-US" dirty="0" smtClean="0"/>
              <a:t>Each level is called an </a:t>
            </a:r>
            <a:r>
              <a:rPr lang="en-US" i="1" u="sng" dirty="0" smtClean="0"/>
              <a:t>Energy Level</a:t>
            </a:r>
            <a:endParaRPr lang="en-US" dirty="0"/>
          </a:p>
        </p:txBody>
      </p:sp>
      <p:pic>
        <p:nvPicPr>
          <p:cNvPr id="4100" name="Picture 4" descr="Image result for valence electr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826" y="3662185"/>
            <a:ext cx="5306715" cy="275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atom energy leve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atomic energy lev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320" y="858182"/>
            <a:ext cx="3331789" cy="172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age result for atom energy leve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66" y="3603442"/>
            <a:ext cx="4280081" cy="281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07975" y="1311420"/>
            <a:ext cx="8534400" cy="1728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7975" y="1950267"/>
            <a:ext cx="8534400" cy="1728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7975" y="1527333"/>
            <a:ext cx="8534400" cy="1728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last level is called the valence.</a:t>
            </a:r>
          </a:p>
          <a:p>
            <a:pPr lvl="1"/>
            <a:r>
              <a:rPr lang="en-US" dirty="0" smtClean="0"/>
              <a:t>This is important for bonding (we will discuss later)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7975" y="2470780"/>
            <a:ext cx="8534400" cy="1728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electrons are constantly moving but they stay in their energy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1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8" y="370489"/>
            <a:ext cx="8534400" cy="3615267"/>
          </a:xfrm>
        </p:spPr>
        <p:txBody>
          <a:bodyPr/>
          <a:lstStyle/>
          <a:p>
            <a:r>
              <a:rPr lang="en-US" dirty="0" smtClean="0"/>
              <a:t>How many electrons can be in an energy level?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= 2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= 8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= 18</a:t>
            </a:r>
            <a:endParaRPr lang="en-US" dirty="0"/>
          </a:p>
        </p:txBody>
      </p:sp>
      <p:pic>
        <p:nvPicPr>
          <p:cNvPr id="4" name="Picture 2" descr="Image result for electron arrangement in at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393" y="2638096"/>
            <a:ext cx="4814206" cy="354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252857" y="6531429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102</TotalTime>
  <Words>155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Slice</vt:lpstr>
      <vt:lpstr>Unit 6 – Basic Chemistry</vt:lpstr>
      <vt:lpstr>PowerPoint Presentation</vt:lpstr>
      <vt:lpstr>How to draw an atom</vt:lpstr>
      <vt:lpstr>PowerPoint Presentation</vt:lpstr>
      <vt:lpstr>Electron Arrangement</vt:lpstr>
      <vt:lpstr>PowerPoint Presentation</vt:lpstr>
    </vt:vector>
  </TitlesOfParts>
  <Company>MJUSD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– Basic Chemistry</dc:title>
  <dc:creator>Rachel Kelly</dc:creator>
  <cp:lastModifiedBy>Rachel Kelly</cp:lastModifiedBy>
  <cp:revision>5</cp:revision>
  <dcterms:created xsi:type="dcterms:W3CDTF">2020-01-10T16:23:48Z</dcterms:created>
  <dcterms:modified xsi:type="dcterms:W3CDTF">2020-01-10T18:05:52Z</dcterms:modified>
</cp:coreProperties>
</file>