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78" r:id="rId5"/>
    <p:sldId id="280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mW-GeU2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YH_nODWkq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Motion:</a:t>
            </a:r>
            <a:br>
              <a:rPr lang="en-US" sz="4000" dirty="0"/>
            </a:br>
            <a:r>
              <a:rPr lang="en-US" sz="4000" dirty="0"/>
              <a:t>Lesson 1 – Distance and Displacement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92EF-6F7D-4A33-A29C-05CF17E4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DF3A2-F160-4605-91AD-4594666B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Displacement: the direction from starting point AND the length of a straight line between points</a:t>
            </a:r>
          </a:p>
          <a:p>
            <a:endParaRPr lang="en-US" dirty="0"/>
          </a:p>
        </p:txBody>
      </p:sp>
      <p:pic>
        <p:nvPicPr>
          <p:cNvPr id="5122" name="Picture 2" descr="Distance and Displacement – The Science Classroom">
            <a:extLst>
              <a:ext uri="{FF2B5EF4-FFF2-40B4-BE49-F238E27FC236}">
                <a16:creationId xmlns:a16="http://schemas.microsoft.com/office/drawing/2014/main" id="{50E00BAA-7A77-47D3-BDB3-DED9FB63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3056697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7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A539-69AC-48D1-B0CE-20BE091F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ACF4-EFCF-4409-B533-E8A24F006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</a:t>
            </a:r>
            <a:r>
              <a:rPr lang="en-US" dirty="0">
                <a:hlinkClick r:id="rId2"/>
              </a:rPr>
              <a:t>ME</a:t>
            </a:r>
            <a:r>
              <a:rPr lang="en-US" dirty="0"/>
              <a:t> to understand the difference between distance and displacement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1E9F86B-740C-4A50-9B1D-AD6E1D1F749F}"/>
              </a:ext>
            </a:extLst>
          </p:cNvPr>
          <p:cNvSpPr/>
          <p:nvPr/>
        </p:nvSpPr>
        <p:spPr>
          <a:xfrm>
            <a:off x="2199860" y="2521226"/>
            <a:ext cx="344556" cy="1815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F2E8-B6FE-4310-96DF-66A9996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0536-EBE0-4CF2-82ED-22C9E905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the rest of the school year we will be learning physics</a:t>
            </a:r>
          </a:p>
          <a:p>
            <a:r>
              <a:rPr lang="en-US" dirty="0"/>
              <a:t>The first few lessons have to do with Motion</a:t>
            </a:r>
          </a:p>
          <a:p>
            <a:r>
              <a:rPr lang="en-US" dirty="0"/>
              <a:t>When you read through this lecture, we suggest you take notes – there will be a short quiz that you can use your notes on</a:t>
            </a:r>
          </a:p>
          <a:p>
            <a:r>
              <a:rPr lang="en-US" dirty="0"/>
              <a:t>The first Lesson is on Distance and Displacement</a:t>
            </a:r>
          </a:p>
          <a:p>
            <a:pPr lvl="1"/>
            <a:r>
              <a:rPr lang="en-US" dirty="0"/>
              <a:t>Learning Goals:</a:t>
            </a:r>
          </a:p>
          <a:p>
            <a:pPr lvl="2"/>
            <a:r>
              <a:rPr lang="en-US" dirty="0"/>
              <a:t>Define distance and displacement</a:t>
            </a:r>
          </a:p>
          <a:p>
            <a:pPr lvl="2"/>
            <a:r>
              <a:rPr lang="en-US" dirty="0"/>
              <a:t>How are distance and displacement different?</a:t>
            </a:r>
          </a:p>
          <a:p>
            <a:pPr lvl="2"/>
            <a:r>
              <a:rPr lang="en-US" dirty="0"/>
              <a:t>Measure distance</a:t>
            </a:r>
          </a:p>
          <a:p>
            <a:pPr lvl="2"/>
            <a:r>
              <a:rPr lang="en-US" dirty="0"/>
              <a:t>Measure displacement</a:t>
            </a:r>
          </a:p>
        </p:txBody>
      </p:sp>
    </p:spTree>
    <p:extLst>
      <p:ext uri="{BB962C8B-B14F-4D97-AF65-F5344CB8AC3E}">
        <p14:creationId xmlns:p14="http://schemas.microsoft.com/office/powerpoint/2010/main" val="322945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Vocabulary: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Frame of Reference</a:t>
            </a:r>
          </a:p>
          <a:p>
            <a:pPr marL="36900" lvl="0" indent="0">
              <a:buNone/>
            </a:pPr>
            <a:r>
              <a:rPr lang="en-US" sz="2400" dirty="0"/>
              <a:t>Relative Motion</a:t>
            </a:r>
          </a:p>
          <a:p>
            <a:pPr marL="36900" lvl="0" indent="0">
              <a:buNone/>
            </a:pPr>
            <a:r>
              <a:rPr lang="en-US" sz="2400" dirty="0"/>
              <a:t>Distance</a:t>
            </a:r>
          </a:p>
          <a:p>
            <a:pPr marL="36900" lvl="0" indent="0">
              <a:buNone/>
            </a:pPr>
            <a:r>
              <a:rPr lang="en-US" sz="2400" dirty="0"/>
              <a:t>Displacement</a:t>
            </a:r>
          </a:p>
          <a:p>
            <a:pPr marL="3690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4301-0F00-48EC-994F-995129DC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BE75-10BB-4407-92C3-856E38F52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you would say “It’s when things move”</a:t>
            </a:r>
          </a:p>
          <a:p>
            <a:pPr lvl="1"/>
            <a:r>
              <a:rPr lang="en-US" dirty="0"/>
              <a:t>Well you  are not wrong but we need to make it more scientific/accurate</a:t>
            </a:r>
          </a:p>
          <a:p>
            <a:endParaRPr lang="en-US" dirty="0"/>
          </a:p>
        </p:txBody>
      </p:sp>
      <p:pic>
        <p:nvPicPr>
          <p:cNvPr id="1026" name="Picture 2" descr="Motion Detection Basics - dcrucsco - Medium">
            <a:extLst>
              <a:ext uri="{FF2B5EF4-FFF2-40B4-BE49-F238E27FC236}">
                <a16:creationId xmlns:a16="http://schemas.microsoft.com/office/drawing/2014/main" id="{FD561F13-6B11-4B77-8984-C189FEF4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5" y="3429000"/>
            <a:ext cx="4839743" cy="30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5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B415-22A2-4500-81A5-E7520589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7" y="-72679"/>
            <a:ext cx="10353762" cy="1257300"/>
          </a:xfrm>
        </p:spPr>
        <p:txBody>
          <a:bodyPr/>
          <a:lstStyle/>
          <a:p>
            <a:r>
              <a:rPr lang="en-US" dirty="0"/>
              <a:t>Frame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5E41-87B8-485B-97CB-817151B4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7" y="909016"/>
            <a:ext cx="10353762" cy="3714749"/>
          </a:xfrm>
        </p:spPr>
        <p:txBody>
          <a:bodyPr/>
          <a:lstStyle/>
          <a:p>
            <a:r>
              <a:rPr lang="en-US" dirty="0"/>
              <a:t>To define Motion, you need to have a “starting point”</a:t>
            </a:r>
          </a:p>
          <a:p>
            <a:r>
              <a:rPr lang="en-US" dirty="0"/>
              <a:t>We are going to call that Frame of Reference</a:t>
            </a:r>
          </a:p>
          <a:p>
            <a:r>
              <a:rPr lang="en-US" dirty="0"/>
              <a:t>Almost everything moves</a:t>
            </a:r>
          </a:p>
          <a:p>
            <a:r>
              <a:rPr lang="en-US" dirty="0"/>
              <a:t>The Frame of Reference is the point that is NOT moving when looking at other objects that are moving</a:t>
            </a:r>
          </a:p>
        </p:txBody>
      </p:sp>
      <p:pic>
        <p:nvPicPr>
          <p:cNvPr id="2050" name="Picture 2" descr="Inertia and Frame of Reference - Mr. Powell Science">
            <a:extLst>
              <a:ext uri="{FF2B5EF4-FFF2-40B4-BE49-F238E27FC236}">
                <a16:creationId xmlns:a16="http://schemas.microsoft.com/office/drawing/2014/main" id="{FC7BF9A1-2425-4266-A081-875232E1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7" y="3086928"/>
            <a:ext cx="4936435" cy="37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487C-3FD3-4D48-B86C-975E701B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9486D-6843-48B1-8976-C5BC721C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>
                <a:hlinkClick r:id="rId2"/>
              </a:rPr>
              <a:t>ME</a:t>
            </a:r>
            <a:r>
              <a:rPr lang="en-US" dirty="0"/>
              <a:t> to watch a video on frame of reference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420101A1-B2C5-4D85-8700-9ED6EB58DB92}"/>
              </a:ext>
            </a:extLst>
          </p:cNvPr>
          <p:cNvSpPr/>
          <p:nvPr/>
        </p:nvSpPr>
        <p:spPr>
          <a:xfrm>
            <a:off x="2054087" y="2504661"/>
            <a:ext cx="344556" cy="1815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A96A-0FEB-4E8D-9E26-13174770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843"/>
            <a:ext cx="10353762" cy="1257300"/>
          </a:xfrm>
        </p:spPr>
        <p:txBody>
          <a:bodyPr/>
          <a:lstStyle/>
          <a:p>
            <a:r>
              <a:rPr lang="en-US" dirty="0"/>
              <a:t>Relative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899C-588D-4CC5-ADD9-248A343A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82537"/>
            <a:ext cx="10353762" cy="3714749"/>
          </a:xfrm>
        </p:spPr>
        <p:txBody>
          <a:bodyPr/>
          <a:lstStyle/>
          <a:p>
            <a:r>
              <a:rPr lang="en-US" dirty="0"/>
              <a:t>Motion depends on WHO is looking at it</a:t>
            </a:r>
          </a:p>
          <a:p>
            <a:r>
              <a:rPr lang="en-US" dirty="0"/>
              <a:t>Therefore it depends on the Frame of Reference</a:t>
            </a:r>
          </a:p>
        </p:txBody>
      </p:sp>
      <p:pic>
        <p:nvPicPr>
          <p:cNvPr id="3074" name="Picture 2" descr="Relative motion and relative speed">
            <a:extLst>
              <a:ext uri="{FF2B5EF4-FFF2-40B4-BE49-F238E27FC236}">
                <a16:creationId xmlns:a16="http://schemas.microsoft.com/office/drawing/2014/main" id="{B5D59E2C-0F98-4C45-9FB2-C1A428D3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2339837"/>
            <a:ext cx="5392038" cy="40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C485A-C1BA-44BD-ABC9-281DCDB84E27}"/>
              </a:ext>
            </a:extLst>
          </p:cNvPr>
          <p:cNvSpPr txBox="1"/>
          <p:nvPr/>
        </p:nvSpPr>
        <p:spPr>
          <a:xfrm>
            <a:off x="7073452" y="3087757"/>
            <a:ext cx="2862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have 2 frame of reference in this picture:</a:t>
            </a:r>
          </a:p>
          <a:p>
            <a:r>
              <a:rPr lang="en-US" dirty="0"/>
              <a:t>The Guy ON the train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The guy OFF the train</a:t>
            </a:r>
          </a:p>
          <a:p>
            <a:r>
              <a:rPr lang="en-US" dirty="0"/>
              <a:t>They have different frame of references, there the motion is different for each</a:t>
            </a:r>
          </a:p>
        </p:txBody>
      </p:sp>
    </p:spTree>
    <p:extLst>
      <p:ext uri="{BB962C8B-B14F-4D97-AF65-F5344CB8AC3E}">
        <p14:creationId xmlns:p14="http://schemas.microsoft.com/office/powerpoint/2010/main" val="356607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4027-4E4E-4E9D-BB5E-BA82D367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4BE4-F16C-4289-BEE1-BBB185B0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Distance: the length between 2 points</a:t>
            </a:r>
          </a:p>
        </p:txBody>
      </p:sp>
      <p:pic>
        <p:nvPicPr>
          <p:cNvPr id="4098" name="Picture 2" descr="How to get the distance between two locations from a users input ...">
            <a:extLst>
              <a:ext uri="{FF2B5EF4-FFF2-40B4-BE49-F238E27FC236}">
                <a16:creationId xmlns:a16="http://schemas.microsoft.com/office/drawing/2014/main" id="{8FF362F7-3507-4A65-82D2-15A5DBAF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6" y="2875930"/>
            <a:ext cx="5797204" cy="32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B3A-44EC-45BA-B1D5-25EE450D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0BB1-009A-4378-A139-53604F6C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of all – you are probably familiar with measuring distance in Feet or miles</a:t>
            </a:r>
          </a:p>
          <a:p>
            <a:r>
              <a:rPr lang="en-US" dirty="0"/>
              <a:t>BUT….. We are in science so we are going to use the metric system (meters)</a:t>
            </a:r>
          </a:p>
          <a:p>
            <a:r>
              <a:rPr lang="en-US" dirty="0"/>
              <a:t>Distance is the amount between 2 points, but measuring it isn’t as simple as using a ruler</a:t>
            </a:r>
          </a:p>
          <a:p>
            <a:r>
              <a:rPr lang="en-US" dirty="0"/>
              <a:t>You need to how far away and direction</a:t>
            </a:r>
          </a:p>
          <a:p>
            <a:r>
              <a:rPr lang="en-US" dirty="0"/>
              <a:t>We need to understand displacement</a:t>
            </a:r>
          </a:p>
        </p:txBody>
      </p:sp>
    </p:spTree>
    <p:extLst>
      <p:ext uri="{BB962C8B-B14F-4D97-AF65-F5344CB8AC3E}">
        <p14:creationId xmlns:p14="http://schemas.microsoft.com/office/powerpoint/2010/main" val="225915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{AC52E8FC-C5E4-4442-91AD-60FE35A71730}tf55705232</Template>
  <TotalTime>0</TotalTime>
  <Words>341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Goudy Old Style</vt:lpstr>
      <vt:lpstr>Wingdings 2</vt:lpstr>
      <vt:lpstr>SlateVTI</vt:lpstr>
      <vt:lpstr>Motion: Lesson 1 – Distance and Displacement</vt:lpstr>
      <vt:lpstr>Introduction</vt:lpstr>
      <vt:lpstr>Vocabulary: </vt:lpstr>
      <vt:lpstr>What is Motion?</vt:lpstr>
      <vt:lpstr>Frame of Reference</vt:lpstr>
      <vt:lpstr>Frame of Reference</vt:lpstr>
      <vt:lpstr>Relative Motion</vt:lpstr>
      <vt:lpstr>Distance</vt:lpstr>
      <vt:lpstr>Measuring Distance</vt:lpstr>
      <vt:lpstr>Displacement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2020-04-12T03:07:27Z</dcterms:created>
  <dcterms:modified xsi:type="dcterms:W3CDTF">2020-04-12T04:05:23Z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