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05A0-BB9A-124C-AC64-ECECCDED3CB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E18406-0B03-EB44-8C43-165AC730372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05A0-BB9A-124C-AC64-ECECCDED3CB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8406-0B03-EB44-8C43-165AC7303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05A0-BB9A-124C-AC64-ECECCDED3CB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8406-0B03-EB44-8C43-165AC7303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BF650-C2A4-5241-85AC-70D77F89D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9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05A0-BB9A-124C-AC64-ECECCDED3CB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8406-0B03-EB44-8C43-165AC7303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05A0-BB9A-124C-AC64-ECECCDED3CB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8406-0B03-EB44-8C43-165AC730372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05A0-BB9A-124C-AC64-ECECCDED3CB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8406-0B03-EB44-8C43-165AC7303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05A0-BB9A-124C-AC64-ECECCDED3CB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8406-0B03-EB44-8C43-165AC7303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05A0-BB9A-124C-AC64-ECECCDED3CB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8406-0B03-EB44-8C43-165AC7303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05A0-BB9A-124C-AC64-ECECCDED3CB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8406-0B03-EB44-8C43-165AC73037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05A0-BB9A-124C-AC64-ECECCDED3CB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8406-0B03-EB44-8C43-165AC73037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05A0-BB9A-124C-AC64-ECECCDED3CB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8406-0B03-EB44-8C43-165AC73037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9C05A0-BB9A-124C-AC64-ECECCDED3CB2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4E18406-0B03-EB44-8C43-165AC73037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SPORTS PSYCHOLOGY</a:t>
            </a:r>
          </a:p>
        </p:txBody>
      </p:sp>
    </p:spTree>
    <p:extLst>
      <p:ext uri="{BB962C8B-B14F-4D97-AF65-F5344CB8AC3E}">
        <p14:creationId xmlns:p14="http://schemas.microsoft.com/office/powerpoint/2010/main" val="1999058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Sports Psychology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40188" cy="38862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The study of the effect of variables such as life stress, mood and motivation on sport performance and sport-related injury</a:t>
            </a:r>
          </a:p>
          <a:p>
            <a:pPr eaLnBrk="1" hangingPunct="1">
              <a:buFont typeface="Wingdings" charset="0"/>
              <a:buNone/>
            </a:pPr>
            <a:endParaRPr lang="en-US" sz="2800">
              <a:latin typeface="Arial" charset="0"/>
            </a:endParaRPr>
          </a:p>
        </p:txBody>
      </p:sp>
      <p:pic>
        <p:nvPicPr>
          <p:cNvPr id="16387" name="Picture 5" descr="sportpsy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243138"/>
            <a:ext cx="3546475" cy="3044825"/>
          </a:xfrm>
          <a:noFill/>
        </p:spPr>
      </p:pic>
    </p:spTree>
    <p:extLst>
      <p:ext uri="{BB962C8B-B14F-4D97-AF65-F5344CB8AC3E}">
        <p14:creationId xmlns:p14="http://schemas.microsoft.com/office/powerpoint/2010/main" val="165734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Sport Psychologist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Research to understand how variables affect performance</a:t>
            </a:r>
          </a:p>
          <a:p>
            <a:pPr eaLnBrk="1" hangingPunct="1"/>
            <a:r>
              <a:rPr lang="en-US">
                <a:latin typeface="Arial" charset="0"/>
              </a:rPr>
              <a:t>Teach coaches, athletes, athletic trainers and other health care professionals psychological techniques to improve performance</a:t>
            </a:r>
          </a:p>
          <a:p>
            <a:pPr eaLnBrk="1" hangingPunct="1"/>
            <a:r>
              <a:rPr lang="en-US">
                <a:latin typeface="Arial" charset="0"/>
              </a:rPr>
              <a:t>Work to help deal with stress</a:t>
            </a:r>
          </a:p>
        </p:txBody>
      </p:sp>
    </p:spTree>
    <p:extLst>
      <p:ext uri="{BB962C8B-B14F-4D97-AF65-F5344CB8AC3E}">
        <p14:creationId xmlns:p14="http://schemas.microsoft.com/office/powerpoint/2010/main" val="266652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Depression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40188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The feeling of despair or hopelessness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Causes: Biological (genetic), Environmental (traumatic childhood), and sociological (injury)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S/Sxs: Lack of appetite, nausea, indigestion, headaches, dizziness, and susceptibility to cold and other illnesses</a:t>
            </a:r>
          </a:p>
        </p:txBody>
      </p:sp>
      <p:pic>
        <p:nvPicPr>
          <p:cNvPr id="18435" name="Picture 5" descr="depress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828800"/>
            <a:ext cx="3848100" cy="3892550"/>
          </a:xfrm>
          <a:noFill/>
        </p:spPr>
      </p:pic>
    </p:spTree>
    <p:extLst>
      <p:ext uri="{BB962C8B-B14F-4D97-AF65-F5344CB8AC3E}">
        <p14:creationId xmlns:p14="http://schemas.microsoft.com/office/powerpoint/2010/main" val="32022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Post-Traumatic Response</a:t>
            </a:r>
          </a:p>
        </p:txBody>
      </p:sp>
      <p:sp>
        <p:nvSpPr>
          <p:cNvPr id="1945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40188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A sustained emotional disorder that results from a very traumatic and stressful experience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Ex: AT dealing with an athlete who suffered a spinal cord injury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S/Sxs: Loss of concentration, depression, loss of appetite, and disrupted sleep</a:t>
            </a:r>
          </a:p>
        </p:txBody>
      </p:sp>
      <p:pic>
        <p:nvPicPr>
          <p:cNvPr id="19459" name="Picture 6" descr="pts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243138"/>
            <a:ext cx="3994150" cy="3427412"/>
          </a:xfrm>
          <a:noFill/>
        </p:spPr>
      </p:pic>
    </p:spTree>
    <p:extLst>
      <p:ext uri="{BB962C8B-B14F-4D97-AF65-F5344CB8AC3E}">
        <p14:creationId xmlns:p14="http://schemas.microsoft.com/office/powerpoint/2010/main" val="33862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When an Athlete is Injured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40188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The following stages represent the emotional response that an athlete will have to an injury or loss: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    - Denial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    - Anger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    - Bargaining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    - Depression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    - Acceptance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0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    </a:t>
            </a:r>
          </a:p>
        </p:txBody>
      </p:sp>
      <p:pic>
        <p:nvPicPr>
          <p:cNvPr id="23555" name="Picture 5" descr="five-stages-of-grief-relationships-end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2373313"/>
            <a:ext cx="3781425" cy="3189287"/>
          </a:xfrm>
          <a:noFill/>
        </p:spPr>
      </p:pic>
    </p:spTree>
    <p:extLst>
      <p:ext uri="{BB962C8B-B14F-4D97-AF65-F5344CB8AC3E}">
        <p14:creationId xmlns:p14="http://schemas.microsoft.com/office/powerpoint/2010/main" val="113409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Coping With Injury- Modeling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An injured athlete has a successfully rehabilitated athlete with a similar injury to observe</a:t>
            </a:r>
          </a:p>
          <a:p>
            <a:pPr eaLnBrk="1" hangingPunct="1"/>
            <a:r>
              <a:rPr lang="en-US">
                <a:latin typeface="Arial" charset="0"/>
              </a:rPr>
              <a:t>Once the injured athlete sees the progress, he/she will be motivated to do the rehabilitation.</a:t>
            </a:r>
          </a:p>
        </p:txBody>
      </p:sp>
    </p:spTree>
    <p:extLst>
      <p:ext uri="{BB962C8B-B14F-4D97-AF65-F5344CB8AC3E}">
        <p14:creationId xmlns:p14="http://schemas.microsoft.com/office/powerpoint/2010/main" val="3272012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>
                <a:latin typeface="Arial" charset="0"/>
              </a:rPr>
              <a:t>Coping with Injury- Physical Environment </a:t>
            </a:r>
            <a:r>
              <a:rPr lang="en-US" sz="2200" dirty="0">
                <a:latin typeface="Arial" charset="0"/>
              </a:rPr>
              <a:t>(WHICH ONE WOULD YOU PREFER?)</a:t>
            </a:r>
          </a:p>
        </p:txBody>
      </p:sp>
      <p:sp>
        <p:nvSpPr>
          <p:cNvPr id="2560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2137976"/>
            <a:ext cx="4040188" cy="4115202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Dark</a:t>
            </a:r>
          </a:p>
          <a:p>
            <a:pPr eaLnBrk="1" hangingPunct="1"/>
            <a:r>
              <a:rPr lang="en-US" dirty="0">
                <a:latin typeface="Arial" charset="0"/>
              </a:rPr>
              <a:t>Smelly</a:t>
            </a:r>
          </a:p>
          <a:p>
            <a:pPr eaLnBrk="1" hangingPunct="1"/>
            <a:r>
              <a:rPr lang="en-US" dirty="0">
                <a:latin typeface="Arial" charset="0"/>
              </a:rPr>
              <a:t>Noisy</a:t>
            </a:r>
          </a:p>
          <a:p>
            <a:pPr eaLnBrk="1" hangingPunct="1"/>
            <a:r>
              <a:rPr lang="en-US" dirty="0">
                <a:latin typeface="Arial" charset="0"/>
              </a:rPr>
              <a:t>Grim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6613" y="1981200"/>
            <a:ext cx="4040187" cy="38862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Bright</a:t>
            </a:r>
          </a:p>
          <a:p>
            <a:pPr eaLnBrk="1" hangingPunct="1"/>
            <a:r>
              <a:rPr lang="en-US" dirty="0">
                <a:latin typeface="Arial" charset="0"/>
              </a:rPr>
              <a:t>Clean</a:t>
            </a:r>
          </a:p>
          <a:p>
            <a:pPr eaLnBrk="1" hangingPunct="1"/>
            <a:r>
              <a:rPr lang="en-US" dirty="0">
                <a:latin typeface="Arial" charset="0"/>
              </a:rPr>
              <a:t>Cheerful</a:t>
            </a:r>
          </a:p>
          <a:p>
            <a:pPr eaLnBrk="1" hangingPunct="1"/>
            <a:r>
              <a:rPr lang="en-US">
                <a:latin typeface="Arial" charset="0"/>
              </a:rPr>
              <a:t>Pleasant</a:t>
            </a:r>
          </a:p>
        </p:txBody>
      </p:sp>
    </p:spTree>
    <p:extLst>
      <p:ext uri="{BB962C8B-B14F-4D97-AF65-F5344CB8AC3E}">
        <p14:creationId xmlns:p14="http://schemas.microsoft.com/office/powerpoint/2010/main" val="3208589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latin typeface="Arial" charset="0"/>
              </a:rPr>
              <a:t>Coping with Injury- Relaxation in Athletics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Imagery- Envision a successful task</a:t>
            </a:r>
          </a:p>
          <a:p>
            <a:pPr eaLnBrk="1" hangingPunct="1"/>
            <a:r>
              <a:rPr lang="en-US">
                <a:latin typeface="Arial" charset="0"/>
              </a:rPr>
              <a:t>Examples: Visualizing the muscle fibers rebuilding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</a:rPr>
              <a:t>   Seeing the swelling pushed into the lymphatic system</a:t>
            </a:r>
          </a:p>
        </p:txBody>
      </p:sp>
    </p:spTree>
    <p:extLst>
      <p:ext uri="{BB962C8B-B14F-4D97-AF65-F5344CB8AC3E}">
        <p14:creationId xmlns:p14="http://schemas.microsoft.com/office/powerpoint/2010/main" val="1744288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271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Book Antiqua</vt:lpstr>
      <vt:lpstr>Century Gothic</vt:lpstr>
      <vt:lpstr>Wingdings</vt:lpstr>
      <vt:lpstr>Apothecary</vt:lpstr>
      <vt:lpstr>SPORTS PSYCHOLOGY</vt:lpstr>
      <vt:lpstr>Sports Psychology</vt:lpstr>
      <vt:lpstr>Sport Psychologist</vt:lpstr>
      <vt:lpstr>Depression</vt:lpstr>
      <vt:lpstr>Post-Traumatic Response</vt:lpstr>
      <vt:lpstr>When an Athlete is Injured</vt:lpstr>
      <vt:lpstr>Coping With Injury- Modeling</vt:lpstr>
      <vt:lpstr>Coping with Injury- Physical Environment (WHICH ONE WOULD YOU PREFER?)</vt:lpstr>
      <vt:lpstr>Coping with Injury- Relaxation in Athletics</vt:lpstr>
    </vt:vector>
  </TitlesOfParts>
  <Company>MetroED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PSYCHOLOGY</dc:title>
  <dc:creator>Jennifer Rockett</dc:creator>
  <cp:lastModifiedBy>Rachel Kelly</cp:lastModifiedBy>
  <cp:revision>1</cp:revision>
  <dcterms:created xsi:type="dcterms:W3CDTF">2018-04-02T00:57:43Z</dcterms:created>
  <dcterms:modified xsi:type="dcterms:W3CDTF">2020-05-09T23:58:51Z</dcterms:modified>
</cp:coreProperties>
</file>